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822" y="108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7573062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Key to Success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Hands relaxed at sides.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Steel plate behind mini poppers is a no-shoot. Must be repainted between 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shooters if struck.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2085441-F90E-426E-AA16-6CD9EDAC31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56355"/>
            <a:ext cx="7025777" cy="48183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1454</TotalTime>
  <Words>73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2019-07-25T19:47:03Z</dcterms:modified>
  <cp:category>Shooting</cp:category>
</cp:coreProperties>
</file>

<file path=docProps/thumbnail.jpeg>
</file>